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  <p:sldId id="453" r:id="rId200"/>
    <p:sldId id="454" r:id="rId201"/>
    <p:sldId id="455" r:id="rId202"/>
    <p:sldId id="456" r:id="rId203"/>
    <p:sldId id="457" r:id="rId204"/>
    <p:sldId id="458" r:id="rId205"/>
    <p:sldId id="459" r:id="rId206"/>
    <p:sldId id="460" r:id="rId207"/>
    <p:sldId id="461" r:id="rId208"/>
    <p:sldId id="462" r:id="rId209"/>
    <p:sldId id="463" r:id="rId210"/>
    <p:sldId id="464" r:id="rId211"/>
    <p:sldId id="465" r:id="rId212"/>
    <p:sldId id="466" r:id="rId213"/>
    <p:sldId id="467" r:id="rId214"/>
  </p:sldIdLst>
  <p:sldSz cx="9753600" cy="73152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slide" Target="slides/slide85.xml"/>
  <Relationship Id="rId88" Type="http://schemas.openxmlformats.org/officeDocument/2006/relationships/slide" Target="slides/slide86.xml"/>
  <Relationship Id="rId89" Type="http://schemas.openxmlformats.org/officeDocument/2006/relationships/slide" Target="slides/slide87.xml"/>
  <Relationship Id="rId90" Type="http://schemas.openxmlformats.org/officeDocument/2006/relationships/slide" Target="slides/slide88.xml"/>
  <Relationship Id="rId91" Type="http://schemas.openxmlformats.org/officeDocument/2006/relationships/slide" Target="slides/slide89.xml"/>
  <Relationship Id="rId92" Type="http://schemas.openxmlformats.org/officeDocument/2006/relationships/slide" Target="slides/slide90.xml"/>
  <Relationship Id="rId93" Type="http://schemas.openxmlformats.org/officeDocument/2006/relationships/slide" Target="slides/slide91.xml"/>
  <Relationship Id="rId94" Type="http://schemas.openxmlformats.org/officeDocument/2006/relationships/slide" Target="slides/slide92.xml"/>
  <Relationship Id="rId95" Type="http://schemas.openxmlformats.org/officeDocument/2006/relationships/slide" Target="slides/slide93.xml"/>
  <Relationship Id="rId96" Type="http://schemas.openxmlformats.org/officeDocument/2006/relationships/slide" Target="slides/slide94.xml"/>
  <Relationship Id="rId97" Type="http://schemas.openxmlformats.org/officeDocument/2006/relationships/slide" Target="slides/slide95.xml"/>
  <Relationship Id="rId98" Type="http://schemas.openxmlformats.org/officeDocument/2006/relationships/slide" Target="slides/slide96.xml"/>
  <Relationship Id="rId99" Type="http://schemas.openxmlformats.org/officeDocument/2006/relationships/slide" Target="slides/slide97.xml"/>
  <Relationship Id="rId100" Type="http://schemas.openxmlformats.org/officeDocument/2006/relationships/slide" Target="slides/slide98.xml"/>
  <Relationship Id="rId101" Type="http://schemas.openxmlformats.org/officeDocument/2006/relationships/slide" Target="slides/slide99.xml"/>
  <Relationship Id="rId102" Type="http://schemas.openxmlformats.org/officeDocument/2006/relationships/slide" Target="slides/slide100.xml"/>
  <Relationship Id="rId103" Type="http://schemas.openxmlformats.org/officeDocument/2006/relationships/slide" Target="slides/slide101.xml"/>
  <Relationship Id="rId104" Type="http://schemas.openxmlformats.org/officeDocument/2006/relationships/slide" Target="slides/slide102.xml"/>
  <Relationship Id="rId105" Type="http://schemas.openxmlformats.org/officeDocument/2006/relationships/slide" Target="slides/slide103.xml"/>
  <Relationship Id="rId106" Type="http://schemas.openxmlformats.org/officeDocument/2006/relationships/slide" Target="slides/slide104.xml"/>
  <Relationship Id="rId107" Type="http://schemas.openxmlformats.org/officeDocument/2006/relationships/slide" Target="slides/slide105.xml"/>
  <Relationship Id="rId108" Type="http://schemas.openxmlformats.org/officeDocument/2006/relationships/slide" Target="slides/slide106.xml"/>
  <Relationship Id="rId109" Type="http://schemas.openxmlformats.org/officeDocument/2006/relationships/slide" Target="slides/slide107.xml"/>
  <Relationship Id="rId110" Type="http://schemas.openxmlformats.org/officeDocument/2006/relationships/slide" Target="slides/slide108.xml"/>
  <Relationship Id="rId111" Type="http://schemas.openxmlformats.org/officeDocument/2006/relationships/slide" Target="slides/slide109.xml"/>
  <Relationship Id="rId112" Type="http://schemas.openxmlformats.org/officeDocument/2006/relationships/slide" Target="slides/slide110.xml"/>
  <Relationship Id="rId113" Type="http://schemas.openxmlformats.org/officeDocument/2006/relationships/slide" Target="slides/slide111.xml"/>
  <Relationship Id="rId114" Type="http://schemas.openxmlformats.org/officeDocument/2006/relationships/slide" Target="slides/slide112.xml"/>
  <Relationship Id="rId115" Type="http://schemas.openxmlformats.org/officeDocument/2006/relationships/slide" Target="slides/slide113.xml"/>
  <Relationship Id="rId116" Type="http://schemas.openxmlformats.org/officeDocument/2006/relationships/slide" Target="slides/slide114.xml"/>
  <Relationship Id="rId117" Type="http://schemas.openxmlformats.org/officeDocument/2006/relationships/slide" Target="slides/slide115.xml"/>
  <Relationship Id="rId118" Type="http://schemas.openxmlformats.org/officeDocument/2006/relationships/slide" Target="slides/slide116.xml"/>
  <Relationship Id="rId119" Type="http://schemas.openxmlformats.org/officeDocument/2006/relationships/slide" Target="slides/slide117.xml"/>
  <Relationship Id="rId120" Type="http://schemas.openxmlformats.org/officeDocument/2006/relationships/slide" Target="slides/slide118.xml"/>
  <Relationship Id="rId121" Type="http://schemas.openxmlformats.org/officeDocument/2006/relationships/slide" Target="slides/slide119.xml"/>
  <Relationship Id="rId122" Type="http://schemas.openxmlformats.org/officeDocument/2006/relationships/slide" Target="slides/slide120.xml"/>
  <Relationship Id="rId123" Type="http://schemas.openxmlformats.org/officeDocument/2006/relationships/slide" Target="slides/slide121.xml"/>
  <Relationship Id="rId124" Type="http://schemas.openxmlformats.org/officeDocument/2006/relationships/slide" Target="slides/slide122.xml"/>
  <Relationship Id="rId125" Type="http://schemas.openxmlformats.org/officeDocument/2006/relationships/slide" Target="slides/slide123.xml"/>
  <Relationship Id="rId126" Type="http://schemas.openxmlformats.org/officeDocument/2006/relationships/slide" Target="slides/slide124.xml"/>
  <Relationship Id="rId127" Type="http://schemas.openxmlformats.org/officeDocument/2006/relationships/slide" Target="slides/slide125.xml"/>
  <Relationship Id="rId128" Type="http://schemas.openxmlformats.org/officeDocument/2006/relationships/slide" Target="slides/slide126.xml"/>
  <Relationship Id="rId129" Type="http://schemas.openxmlformats.org/officeDocument/2006/relationships/slide" Target="slides/slide127.xml"/>
  <Relationship Id="rId130" Type="http://schemas.openxmlformats.org/officeDocument/2006/relationships/slide" Target="slides/slide128.xml"/>
  <Relationship Id="rId131" Type="http://schemas.openxmlformats.org/officeDocument/2006/relationships/slide" Target="slides/slide129.xml"/>
  <Relationship Id="rId132" Type="http://schemas.openxmlformats.org/officeDocument/2006/relationships/slide" Target="slides/slide130.xml"/>
  <Relationship Id="rId133" Type="http://schemas.openxmlformats.org/officeDocument/2006/relationships/slide" Target="slides/slide131.xml"/>
  <Relationship Id="rId134" Type="http://schemas.openxmlformats.org/officeDocument/2006/relationships/slide" Target="slides/slide132.xml"/>
  <Relationship Id="rId135" Type="http://schemas.openxmlformats.org/officeDocument/2006/relationships/slide" Target="slides/slide133.xml"/>
  <Relationship Id="rId136" Type="http://schemas.openxmlformats.org/officeDocument/2006/relationships/slide" Target="slides/slide134.xml"/>
  <Relationship Id="rId137" Type="http://schemas.openxmlformats.org/officeDocument/2006/relationships/slide" Target="slides/slide135.xml"/>
  <Relationship Id="rId138" Type="http://schemas.openxmlformats.org/officeDocument/2006/relationships/slide" Target="slides/slide136.xml"/>
  <Relationship Id="rId139" Type="http://schemas.openxmlformats.org/officeDocument/2006/relationships/slide" Target="slides/slide137.xml"/>
  <Relationship Id="rId140" Type="http://schemas.openxmlformats.org/officeDocument/2006/relationships/slide" Target="slides/slide138.xml"/>
  <Relationship Id="rId141" Type="http://schemas.openxmlformats.org/officeDocument/2006/relationships/slide" Target="slides/slide139.xml"/>
  <Relationship Id="rId142" Type="http://schemas.openxmlformats.org/officeDocument/2006/relationships/slide" Target="slides/slide140.xml"/>
  <Relationship Id="rId143" Type="http://schemas.openxmlformats.org/officeDocument/2006/relationships/slide" Target="slides/slide141.xml"/>
  <Relationship Id="rId144" Type="http://schemas.openxmlformats.org/officeDocument/2006/relationships/slide" Target="slides/slide142.xml"/>
  <Relationship Id="rId145" Type="http://schemas.openxmlformats.org/officeDocument/2006/relationships/slide" Target="slides/slide143.xml"/>
  <Relationship Id="rId146" Type="http://schemas.openxmlformats.org/officeDocument/2006/relationships/slide" Target="slides/slide144.xml"/>
  <Relationship Id="rId147" Type="http://schemas.openxmlformats.org/officeDocument/2006/relationships/slide" Target="slides/slide145.xml"/>
  <Relationship Id="rId148" Type="http://schemas.openxmlformats.org/officeDocument/2006/relationships/slide" Target="slides/slide146.xml"/>
  <Relationship Id="rId149" Type="http://schemas.openxmlformats.org/officeDocument/2006/relationships/slide" Target="slides/slide147.xml"/>
  <Relationship Id="rId150" Type="http://schemas.openxmlformats.org/officeDocument/2006/relationships/slide" Target="slides/slide148.xml"/>
  <Relationship Id="rId151" Type="http://schemas.openxmlformats.org/officeDocument/2006/relationships/slide" Target="slides/slide149.xml"/>
  <Relationship Id="rId152" Type="http://schemas.openxmlformats.org/officeDocument/2006/relationships/slide" Target="slides/slide150.xml"/>
  <Relationship Id="rId153" Type="http://schemas.openxmlformats.org/officeDocument/2006/relationships/slide" Target="slides/slide151.xml"/>
  <Relationship Id="rId154" Type="http://schemas.openxmlformats.org/officeDocument/2006/relationships/slide" Target="slides/slide152.xml"/>
  <Relationship Id="rId155" Type="http://schemas.openxmlformats.org/officeDocument/2006/relationships/slide" Target="slides/slide153.xml"/>
  <Relationship Id="rId156" Type="http://schemas.openxmlformats.org/officeDocument/2006/relationships/slide" Target="slides/slide154.xml"/>
  <Relationship Id="rId157" Type="http://schemas.openxmlformats.org/officeDocument/2006/relationships/slide" Target="slides/slide155.xml"/>
  <Relationship Id="rId158" Type="http://schemas.openxmlformats.org/officeDocument/2006/relationships/slide" Target="slides/slide156.xml"/>
  <Relationship Id="rId159" Type="http://schemas.openxmlformats.org/officeDocument/2006/relationships/slide" Target="slides/slide157.xml"/>
  <Relationship Id="rId160" Type="http://schemas.openxmlformats.org/officeDocument/2006/relationships/slide" Target="slides/slide158.xml"/>
  <Relationship Id="rId161" Type="http://schemas.openxmlformats.org/officeDocument/2006/relationships/slide" Target="slides/slide159.xml"/>
  <Relationship Id="rId162" Type="http://schemas.openxmlformats.org/officeDocument/2006/relationships/slide" Target="slides/slide160.xml"/>
  <Relationship Id="rId163" Type="http://schemas.openxmlformats.org/officeDocument/2006/relationships/slide" Target="slides/slide161.xml"/>
  <Relationship Id="rId164" Type="http://schemas.openxmlformats.org/officeDocument/2006/relationships/slide" Target="slides/slide162.xml"/>
  <Relationship Id="rId165" Type="http://schemas.openxmlformats.org/officeDocument/2006/relationships/slide" Target="slides/slide163.xml"/>
  <Relationship Id="rId166" Type="http://schemas.openxmlformats.org/officeDocument/2006/relationships/slide" Target="slides/slide164.xml"/>
  <Relationship Id="rId167" Type="http://schemas.openxmlformats.org/officeDocument/2006/relationships/slide" Target="slides/slide165.xml"/>
  <Relationship Id="rId168" Type="http://schemas.openxmlformats.org/officeDocument/2006/relationships/slide" Target="slides/slide166.xml"/>
  <Relationship Id="rId169" Type="http://schemas.openxmlformats.org/officeDocument/2006/relationships/slide" Target="slides/slide167.xml"/>
  <Relationship Id="rId170" Type="http://schemas.openxmlformats.org/officeDocument/2006/relationships/slide" Target="slides/slide168.xml"/>
  <Relationship Id="rId171" Type="http://schemas.openxmlformats.org/officeDocument/2006/relationships/slide" Target="slides/slide169.xml"/>
  <Relationship Id="rId172" Type="http://schemas.openxmlformats.org/officeDocument/2006/relationships/slide" Target="slides/slide170.xml"/>
  <Relationship Id="rId173" Type="http://schemas.openxmlformats.org/officeDocument/2006/relationships/slide" Target="slides/slide171.xml"/>
  <Relationship Id="rId174" Type="http://schemas.openxmlformats.org/officeDocument/2006/relationships/slide" Target="slides/slide172.xml"/>
  <Relationship Id="rId175" Type="http://schemas.openxmlformats.org/officeDocument/2006/relationships/slide" Target="slides/slide173.xml"/>
  <Relationship Id="rId176" Type="http://schemas.openxmlformats.org/officeDocument/2006/relationships/slide" Target="slides/slide174.xml"/>
  <Relationship Id="rId177" Type="http://schemas.openxmlformats.org/officeDocument/2006/relationships/slide" Target="slides/slide175.xml"/>
  <Relationship Id="rId178" Type="http://schemas.openxmlformats.org/officeDocument/2006/relationships/slide" Target="slides/slide176.xml"/>
  <Relationship Id="rId179" Type="http://schemas.openxmlformats.org/officeDocument/2006/relationships/slide" Target="slides/slide177.xml"/>
  <Relationship Id="rId180" Type="http://schemas.openxmlformats.org/officeDocument/2006/relationships/slide" Target="slides/slide178.xml"/>
  <Relationship Id="rId181" Type="http://schemas.openxmlformats.org/officeDocument/2006/relationships/slide" Target="slides/slide179.xml"/>
  <Relationship Id="rId182" Type="http://schemas.openxmlformats.org/officeDocument/2006/relationships/slide" Target="slides/slide180.xml"/>
  <Relationship Id="rId183" Type="http://schemas.openxmlformats.org/officeDocument/2006/relationships/slide" Target="slides/slide181.xml"/>
  <Relationship Id="rId184" Type="http://schemas.openxmlformats.org/officeDocument/2006/relationships/slide" Target="slides/slide182.xml"/>
  <Relationship Id="rId185" Type="http://schemas.openxmlformats.org/officeDocument/2006/relationships/slide" Target="slides/slide183.xml"/>
  <Relationship Id="rId186" Type="http://schemas.openxmlformats.org/officeDocument/2006/relationships/slide" Target="slides/slide184.xml"/>
  <Relationship Id="rId187" Type="http://schemas.openxmlformats.org/officeDocument/2006/relationships/slide" Target="slides/slide185.xml"/>
  <Relationship Id="rId188" Type="http://schemas.openxmlformats.org/officeDocument/2006/relationships/slide" Target="slides/slide186.xml"/>
  <Relationship Id="rId189" Type="http://schemas.openxmlformats.org/officeDocument/2006/relationships/slide" Target="slides/slide187.xml"/>
  <Relationship Id="rId190" Type="http://schemas.openxmlformats.org/officeDocument/2006/relationships/slide" Target="slides/slide188.xml"/>
  <Relationship Id="rId191" Type="http://schemas.openxmlformats.org/officeDocument/2006/relationships/slide" Target="slides/slide189.xml"/>
  <Relationship Id="rId192" Type="http://schemas.openxmlformats.org/officeDocument/2006/relationships/slide" Target="slides/slide190.xml"/>
  <Relationship Id="rId193" Type="http://schemas.openxmlformats.org/officeDocument/2006/relationships/slide" Target="slides/slide191.xml"/>
  <Relationship Id="rId194" Type="http://schemas.openxmlformats.org/officeDocument/2006/relationships/slide" Target="slides/slide192.xml"/>
  <Relationship Id="rId195" Type="http://schemas.openxmlformats.org/officeDocument/2006/relationships/slide" Target="slides/slide193.xml"/>
  <Relationship Id="rId196" Type="http://schemas.openxmlformats.org/officeDocument/2006/relationships/slide" Target="slides/slide194.xml"/>
  <Relationship Id="rId197" Type="http://schemas.openxmlformats.org/officeDocument/2006/relationships/slide" Target="slides/slide195.xml"/>
  <Relationship Id="rId198" Type="http://schemas.openxmlformats.org/officeDocument/2006/relationships/slide" Target="slides/slide196.xml"/>
  <Relationship Id="rId199" Type="http://schemas.openxmlformats.org/officeDocument/2006/relationships/slide" Target="slides/slide197.xml"/>
  <Relationship Id="rId200" Type="http://schemas.openxmlformats.org/officeDocument/2006/relationships/slide" Target="slides/slide198.xml"/>
  <Relationship Id="rId201" Type="http://schemas.openxmlformats.org/officeDocument/2006/relationships/slide" Target="slides/slide199.xml"/>
  <Relationship Id="rId202" Type="http://schemas.openxmlformats.org/officeDocument/2006/relationships/slide" Target="slides/slide200.xml"/>
  <Relationship Id="rId203" Type="http://schemas.openxmlformats.org/officeDocument/2006/relationships/slide" Target="slides/slide201.xml"/>
  <Relationship Id="rId204" Type="http://schemas.openxmlformats.org/officeDocument/2006/relationships/slide" Target="slides/slide202.xml"/>
  <Relationship Id="rId205" Type="http://schemas.openxmlformats.org/officeDocument/2006/relationships/slide" Target="slides/slide203.xml"/>
  <Relationship Id="rId206" Type="http://schemas.openxmlformats.org/officeDocument/2006/relationships/slide" Target="slides/slide204.xml"/>
  <Relationship Id="rId207" Type="http://schemas.openxmlformats.org/officeDocument/2006/relationships/slide" Target="slides/slide205.xml"/>
  <Relationship Id="rId208" Type="http://schemas.openxmlformats.org/officeDocument/2006/relationships/slide" Target="slides/slide206.xml"/>
  <Relationship Id="rId209" Type="http://schemas.openxmlformats.org/officeDocument/2006/relationships/slide" Target="slides/slide207.xml"/>
  <Relationship Id="rId210" Type="http://schemas.openxmlformats.org/officeDocument/2006/relationships/slide" Target="slides/slide208.xml"/>
  <Relationship Id="rId211" Type="http://schemas.openxmlformats.org/officeDocument/2006/relationships/slide" Target="slides/slide209.xml"/>
  <Relationship Id="rId212" Type="http://schemas.openxmlformats.org/officeDocument/2006/relationships/slide" Target="slides/slide210.xml"/>
  <Relationship Id="rId213" Type="http://schemas.openxmlformats.org/officeDocument/2006/relationships/slide" Target="slides/slide211.xml"/>
  <Relationship Id="rId214" Type="http://schemas.openxmlformats.org/officeDocument/2006/relationships/slide" Target="slides/slide212.xml"/>
  <Relationship Id="rId215" Type="http://schemas.openxmlformats.org/officeDocument/2006/relationships/presProps" Target="presProps.xml"/>
  <Relationship Id="rId216" Type="http://schemas.openxmlformats.org/officeDocument/2006/relationships/viewProps" Target="viewProps.xml"/>
  <Relationship Id="rId217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46537751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67b89d51df00e5a582ba434d54544041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36d571074300ba14e1d2ec9769743fd10.jpg"/>
</Relationships>

</file>

<file path=ppt/slides/_rels/slide1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41dc2ed2430db6d31b9cddc88094614100.jpg"/>
</Relationships>

</file>

<file path=ppt/slides/_rels/slide1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d084408c8c67839999087468fea62b4101.jpg"/>
</Relationships>

</file>

<file path=ppt/slides/_rels/slide1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d66c5a2b68209966c42f14eecff140c102.jpg"/>
</Relationships>

</file>

<file path=ppt/slides/_rels/slide1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c13d3695d5dd76fccc6f0814e2f32e6103.jpg"/>
</Relationships>

</file>

<file path=ppt/slides/_rels/slide1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1ce84e02bf2bddb3b34a44978eebfcd104.jpg"/>
</Relationships>

</file>

<file path=ppt/slides/_rels/slide1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ee81d5d8ff0cf654adf39c9f37badf8105.jpg"/>
</Relationships>

</file>

<file path=ppt/slides/_rels/slide1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1dfc7beb5f87f0c0920a587c0d48696106.jpg"/>
</Relationships>

</file>

<file path=ppt/slides/_rels/slide1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e135aa89aac8113ccaedda71518cab8107.jpg"/>
</Relationships>

</file>

<file path=ppt/slides/_rels/slide1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4d8f4efd584a0d5abf6d4305a18925b108.jpg"/>
</Relationships>

</file>

<file path=ppt/slides/_rels/slide1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dc93c53f7b5a858bf04234304fb339a109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f12bc4369e44c9200bfc625a2f6116311.jpg"/>
</Relationships>

</file>

<file path=ppt/slides/_rels/slide1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1278b5d5b11ae1ebd887e74bf0dd459110.jpg"/>
</Relationships>

</file>

<file path=ppt/slides/_rels/slide1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63575f796cc76eec835ddaee6985644111.jpg"/>
</Relationships>

</file>

<file path=ppt/slides/_rels/slide1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b17a79ef1e8d6ae561f4ffa694a4457112.jpg"/>
</Relationships>

</file>

<file path=ppt/slides/_rels/slide1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2d8ac64b0723ff31115fb6f0fa36947113.jpg"/>
</Relationships>

</file>

<file path=ppt/slides/_rels/slide1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e880bc64968b33e29f92af23fd1dfa2114.jpg"/>
</Relationships>

</file>

<file path=ppt/slides/_rels/slide1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5bc6b2f40760d168f472a5dbc262667115.jpg"/>
</Relationships>

</file>

<file path=ppt/slides/_rels/slide1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230811f013dc5a977aadde89dc3be8c116.jpg"/>
</Relationships>

</file>

<file path=ppt/slides/_rels/slide1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3e4bfbdb69e2537cc41d2135db9f03f117.jpg"/>
</Relationships>

</file>

<file path=ppt/slides/_rels/slide1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38eb0116d56abee7a19620beca8669a118.jpg"/>
</Relationships>

</file>

<file path=ppt/slides/_rels/slide1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39a983adee1c5ace3a7069ac94d4595119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af6056382a4177d84a0eb7bb036e34f12.jpg"/>
</Relationships>

</file>

<file path=ppt/slides/_rels/slide1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5043750653c6e56d706b736352614e0120.jpg"/>
</Relationships>

</file>

<file path=ppt/slides/_rels/slide1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24cd7a3fd2cb852a31e8e5a86f0ca36121.jpg"/>
</Relationships>

</file>

<file path=ppt/slides/_rels/slide1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94ac93ddb9f5a83d02b5ea5a7c72bb3122.jpg"/>
</Relationships>

</file>

<file path=ppt/slides/_rels/slide1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8b389af43dfba37bd5c4851212e66a9123.jpg"/>
</Relationships>

</file>

<file path=ppt/slides/_rels/slide1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c9e072e10bee6d33dd61a2bdfdfa5a8124.jpg"/>
</Relationships>

</file>

<file path=ppt/slides/_rels/slide1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c4ceacde29e80aa58b588ce431e6d02125.jpg"/>
</Relationships>

</file>

<file path=ppt/slides/_rels/slide1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a7110b2650dbf5d467539dea9e7bfd9126.jpg"/>
</Relationships>

</file>

<file path=ppt/slides/_rels/slide1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3ecbfd1264e4aec0861209a0b9b2092127.jpg"/>
</Relationships>

</file>

<file path=ppt/slides/_rels/slide1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ddc688bb1d2b9db3729f063f21fdb46128.jpg"/>
</Relationships>

</file>

<file path=ppt/slides/_rels/slide1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27fb2d9ebead88bd5072f0dfb69d3d8129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608496432ca78b45ade4c90ae3668a013.jpg"/>
</Relationships>

</file>

<file path=ppt/slides/_rels/slide1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ebad3e0cd3e7c0abf0f0e688bbce32e130.jpg"/>
</Relationships>

</file>

<file path=ppt/slides/_rels/slide1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502ef34abc5ad9fddef41f2d9f0a5e0131.jpg"/>
</Relationships>

</file>

<file path=ppt/slides/_rels/slide1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b522ff640a39db388695c0640c91411132.jpg"/>
</Relationships>

</file>

<file path=ppt/slides/_rels/slide1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51356648aef2d4d56115f2c0c3b9363133.jpg"/>
</Relationships>

</file>

<file path=ppt/slides/_rels/slide1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2e2cac513124163eaf17107f783cb84134.jpg"/>
</Relationships>

</file>

<file path=ppt/slides/_rels/slide1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e67c89aa5557bc8851589d3b75995c4135.jpg"/>
</Relationships>

</file>

<file path=ppt/slides/_rels/slide1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ee1a6bedb3e14503bfef41efb0bc115136.jpg"/>
</Relationships>

</file>

<file path=ppt/slides/_rels/slide1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b74085e05eb3b0f9ecbceec03c1109a137.jpg"/>
</Relationships>

</file>

<file path=ppt/slides/_rels/slide1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e52c31169b0c5cd626d0417959bae5c138.jpg"/>
</Relationships>

</file>

<file path=ppt/slides/_rels/slide1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3559ab5efb217bf5e5e42fa23447ae7139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9cd75c0eb8c2a12068eb1460494199a14.jpg"/>
</Relationships>

</file>

<file path=ppt/slides/_rels/slide1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3a0e49243f2a8c2b3020c98a7373306140.jpg"/>
</Relationships>

</file>

<file path=ppt/slides/_rels/slide1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cb7d633cec15e575a4d636a0b8c93f4141.jpg"/>
</Relationships>

</file>

<file path=ppt/slides/_rels/slide1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dcedf38c8c3d3ea435e4b8c91057990142.jpg"/>
</Relationships>

</file>

<file path=ppt/slides/_rels/slide1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c3c0eb5a84224532b9850073f7643d6143.jpg"/>
</Relationships>

</file>

<file path=ppt/slides/_rels/slide1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7c74a72edabb62fac446becda60568b144.jpg"/>
</Relationships>

</file>

<file path=ppt/slides/_rels/slide1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c1afc7625cf8388452c6fa595035c6c145.jpg"/>
</Relationships>

</file>

<file path=ppt/slides/_rels/slide1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d8915fa76ffa1076e302099c015a062146.jpg"/>
</Relationships>

</file>

<file path=ppt/slides/_rels/slide1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0cc6f5fa20e98b1391bf5c812de8f3d147.jpg"/>
</Relationships>

</file>

<file path=ppt/slides/_rels/slide1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e889767a0b1370d35a45d0465f3e289148.jpg"/>
</Relationships>

</file>

<file path=ppt/slides/_rels/slide1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6f38d5c50bef6b12e4d6dc5c36cae34149.jp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0d65b855319b30da68eb8efbf3a46aa15.jpg"/>
</Relationships>

</file>

<file path=ppt/slides/_rels/slide1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9f76252e2f8c93cb1ef293f3076f5a7150.jpg"/>
</Relationships>

</file>

<file path=ppt/slides/_rels/slide1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cc84131b473411fc7ee4b3c4f143fa9151.jpg"/>
</Relationships>

</file>

<file path=ppt/slides/_rels/slide1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8185a6d07acf36a4029cc9e3dea57c4152.jpg"/>
</Relationships>

</file>

<file path=ppt/slides/_rels/slide1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77097c667903233d4038dbbf7b75b31153.jpg"/>
</Relationships>

</file>

<file path=ppt/slides/_rels/slide1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90983cdec75e2ad8e40b441ec817a01154.jpg"/>
</Relationships>

</file>

<file path=ppt/slides/_rels/slide1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96fab56ed8ffdf9e77c6fa17d4f262e155.jpg"/>
</Relationships>

</file>

<file path=ppt/slides/_rels/slide1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073f08010f39972198fe682134e4654156.jpg"/>
</Relationships>

</file>

<file path=ppt/slides/_rels/slide1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ec04d83651a31265ef67c18c16b1aea157.jpg"/>
</Relationships>

</file>

<file path=ppt/slides/_rels/slide1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ea36cea6758e29ae47a3cc4147d3a50158.jpg"/>
</Relationships>

</file>

<file path=ppt/slides/_rels/slide1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56cc26e3db2a73f7ec8536efb6f3fdb159.jp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c1c1624c791d4e6e1934c98abf0677616.jpg"/>
</Relationships>

</file>

<file path=ppt/slides/_rels/slide1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67f13b6932573eb237c6efbea8926d0160.jpg"/>
</Relationships>

</file>

<file path=ppt/slides/_rels/slide1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b25ea0d1758884c34c78f1c28d12e8c161.jpg"/>
</Relationships>

</file>

<file path=ppt/slides/_rels/slide1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7d84d92da4b7f9d3090094ef19a3dfa162.jpg"/>
</Relationships>

</file>

<file path=ppt/slides/_rels/slide1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2a394469dbe7cc94e5fc118050ea0c7163.jpg"/>
</Relationships>

</file>

<file path=ppt/slides/_rels/slide1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bfbc0967606f73d9a34fc52695c8293164.jpg"/>
</Relationships>

</file>

<file path=ppt/slides/_rels/slide1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a7c5699c06f3a8c3fe05197c9cd8160165.jpg"/>
</Relationships>

</file>

<file path=ppt/slides/_rels/slide1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ed53acb39e6f3fcb9bbddc9786364b3166.jpg"/>
</Relationships>

</file>

<file path=ppt/slides/_rels/slide1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50c26d9939c3dd0d953a1089cc391d3167.jpg"/>
</Relationships>

</file>

<file path=ppt/slides/_rels/slide1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efc7e8827d657d5a6e18c1cd6a6b61d168.jpg"/>
</Relationships>

</file>

<file path=ppt/slides/_rels/slide1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07513b2ce570fb0db28ac4ececce8eb169.jp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8b05940bf76cafddd501f125b0ad15d17.jpg"/>
</Relationships>

</file>

<file path=ppt/slides/_rels/slide1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b00b74ad93e9863b42c29e8ef4c5791170.jpg"/>
</Relationships>

</file>

<file path=ppt/slides/_rels/slide1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66b75d76f4ad9b4ef17b07b356458fc171.jpg"/>
</Relationships>

</file>

<file path=ppt/slides/_rels/slide1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c1a843d9612ea533d8ce334e7da0563172.jpg"/>
</Relationships>

</file>

<file path=ppt/slides/_rels/slide1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ea163b9208aab4d3587919eb27ffa92173.jpg"/>
</Relationships>

</file>

<file path=ppt/slides/_rels/slide1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e8b54209d2eb60bc9de821120d3412a174.jpg"/>
</Relationships>

</file>

<file path=ppt/slides/_rels/slide1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45e9d7c0b59e63291face1c1e5c265c175.jpg"/>
</Relationships>

</file>

<file path=ppt/slides/_rels/slide1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389f430c30f7b17795e345a3b41618d176.jpg"/>
</Relationships>

</file>

<file path=ppt/slides/_rels/slide1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fcfaad0146da2dcac0fb390557cfd2b177.jpg"/>
</Relationships>

</file>

<file path=ppt/slides/_rels/slide1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9e143f94fdec329bad967b4a19ccbe5178.jpg"/>
</Relationships>

</file>

<file path=ppt/slides/_rels/slide1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b0bb0905c34b750c1adac05e890a203179.jp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7a60b9ae99b894e2095ceac66301ade18.jpg"/>
</Relationships>

</file>

<file path=ppt/slides/_rels/slide1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ff4f302b759ef5b7b508e08a3a22d33180.jpg"/>
</Relationships>

</file>

<file path=ppt/slides/_rels/slide1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aa6d5db83dc959a3e565268e0454e24181.jpg"/>
</Relationships>

</file>

<file path=ppt/slides/_rels/slide1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7cedb43f51a3281fb344157c5d76948182.jpg"/>
</Relationships>

</file>

<file path=ppt/slides/_rels/slide1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78ba144f8ba30c20904ed1eb36b686c183.jpg"/>
</Relationships>

</file>

<file path=ppt/slides/_rels/slide1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9afbf7b167b7ac6efa94f0edcce7159184.jpg"/>
</Relationships>

</file>

<file path=ppt/slides/_rels/slide1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761e989ca9320aeae457f265876b25a185.jpg"/>
</Relationships>

</file>

<file path=ppt/slides/_rels/slide1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c985636b76d317585b561d7de3b0868186.jpg"/>
</Relationships>

</file>

<file path=ppt/slides/_rels/slide1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3750da0576d882da58b701dffbf451a187.jpg"/>
</Relationships>

</file>

<file path=ppt/slides/_rels/slide1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40969423106529ddc33321f315663de188.jpg"/>
</Relationships>

</file>

<file path=ppt/slides/_rels/slide1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2c3c37babb9aaeb298f5ea4db643dc7189.jp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dbd0375161e8d3cf41cf45eb025310a19.jpg"/>
</Relationships>

</file>

<file path=ppt/slides/_rels/slide1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19e6c2a5feb51a30c30a1b34722c407190.jpg"/>
</Relationships>

</file>

<file path=ppt/slides/_rels/slide1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b47a6154f57b27b31ef6242b5826958191.jpg"/>
</Relationships>

</file>

<file path=ppt/slides/_rels/slide1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5c76e05053dcc8f1f9efa2e573e26ef192.jpg"/>
</Relationships>

</file>

<file path=ppt/slides/_rels/slide1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5bcbc89a6c5d8afc002d104b03242e5193.jpg"/>
</Relationships>

</file>

<file path=ppt/slides/_rels/slide1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4e4e80c394154a9a0f52bd50a7440d7194.jpg"/>
</Relationships>

</file>

<file path=ppt/slides/_rels/slide1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8b834b0f808e3d34c4f3fcf630f62b3195.jpg"/>
</Relationships>

</file>

<file path=ppt/slides/_rels/slide1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0f1cdde60e0b257d04ef6b626c1a892196.jpg"/>
</Relationships>

</file>

<file path=ppt/slides/_rels/slide1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0eb895da17935a822a69bf91ad91bd9197.jpg"/>
</Relationships>

</file>

<file path=ppt/slides/_rels/slide1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c95c8e313a25ed8ed08309946262e35198.jpg"/>
</Relationships>

</file>

<file path=ppt/slides/_rels/slide1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7b784e551de49577e4a7ec71456b008199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1239e90a83faa6b00cddd75e386e9d42.jp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5cc960f7275ce6dc0cc5e1476b0e3c420.jpg"/>
</Relationships>

</file>

<file path=ppt/slides/_rels/slide2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4c3af330a43dc32fecb3943ff4588f8200.jpg"/>
</Relationships>

</file>

<file path=ppt/slides/_rels/slide2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96b5453070f734dc351cfd43ba7a5d8201.jpg"/>
</Relationships>

</file>

<file path=ppt/slides/_rels/slide2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c4f469427214a53b1312bc0a5d34f9b202.jpg"/>
</Relationships>

</file>

<file path=ppt/slides/_rels/slide2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29cc5a3413894e802cb60ce4b6ed097203.jpg"/>
</Relationships>

</file>

<file path=ppt/slides/_rels/slide2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64444df7cf53084c0ef5fc723ff254e204.jpg"/>
</Relationships>

</file>

<file path=ppt/slides/_rels/slide2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b682e5a20a77188043854972da10508205.jpg"/>
</Relationships>

</file>

<file path=ppt/slides/_rels/slide2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8bad2632864e3065c8fb5af76e815f0206.jpg"/>
</Relationships>

</file>

<file path=ppt/slides/_rels/slide2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9106a74320d543976530f437ba04431207.jpg"/>
</Relationships>

</file>

<file path=ppt/slides/_rels/slide2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eced718af4559b99873b882b1354ab5208.jpg"/>
</Relationships>

</file>

<file path=ppt/slides/_rels/slide2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c44da34f62d677c6f4822fdc5385dc1209.jp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345f864166f3ca13d70d4e42bd39faf21.jpg"/>
</Relationships>

</file>

<file path=ppt/slides/_rels/slide2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530639e9cd4a09be632a80ad8fda73c210.jpg"/>
</Relationships>

</file>

<file path=ppt/slides/_rels/slide2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681a2f94c39c20bbd3aa05d335e692f211.jpg"/>
</Relationships>

</file>

<file path=ppt/slides/_rels/slide2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06a4f208113963018386ff6649fdcea212.jp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63f00f3daa58ed28569172523f433a322.jp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6f45fc961060b18112a13c8f944b6e523.jp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3ba7c896154ad5c5bb6c274324cf5c824.jp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5a26b77e607cea9ff595049ed6b148b25.jp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5605dc5116cef0353381eeef738480426.jp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30889df5d6af7c2961cfcab7958bbab27.jp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d00d74bbe4ce117ae9e64a086a4d0f028.jp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c3bb8c34b06e24e3e381b6433949b5629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3913013e0f2e2d0c2aaf33c994554cc3.jp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6b77863e63a2ca165ff0861da69bac030.jp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1ed02f6a8ad53ef732a50d8ed39bd5a31.jp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050aaae0fde4fbc73ee3ac0008dbbec32.jp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81d78528b9accb67af594607de7e89f33.jp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4436ea234774f22e72be18efb48484534.jp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9e8eee66eb8cc3235251c699e50a88e35.jp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b1507620038e22ff10109b59d0d997a36.jp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77c78386b829838633d2da7e34fc65437.jp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57bc2a324f720460eaa2c2c9dfee54438.jp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1b521acbd000ae3bf0efe9e97fad97439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ebb88cbe953485b8d81e46cf385101c4.jp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05250acb07b49915f2cc282fda37f0d40.jp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1814fc31e8a996814696b8267954b0441.jp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8c84a48abc00aad5efdab7e396e87b142.jp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d94e435694e2d1bd637b2f43e7229ff43.jp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d8ac2048c493d5749ff36b10188d6cc44.jp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bcf37d6784d8c8340c5c136c9fdb84845.jp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29f250c8c26def5530db003866d22c346.jp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e59aabb7e3c9f39cf32218b4099290f47.jp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54ba63d620e67a0500847c28b4e272b48.jp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39a53e62f67c7f9b4151f7e04e7714749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351b5d2506631b5b073fc3b7942019c5.jp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e0fc48825ec3c413c8fe046c3351d3450.jp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3f58b22c639aaacc473d2d691cce4c51.jp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e0c5b5cf2948a9d67596c4eaefff4d652.jp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ac09d1b4ad79b8d656a687bedffe36553.jp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a9289e74ca89e05acdd3bf3596e661054.jp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d6e7907dd5ff672d4c67d92f8f09cbe55.jp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4d502a9797c588ca8d9d5c1e1add48c56.jp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6a9eca1177bc644f0d49140823d6b3157.jp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de62d6fcd854647375e2b28c32a5bd258.jp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73f60c3b9b6fd803d010228d6b604bf59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1e6fcd46b6a6396069ebb03b41ba8626.jp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da40328d23e568be5f2fcaa5803362160.jp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634f60574dc7a436841f73712bbc06561.jp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5cf34e95c8f38b50dfd5ba466e0a02362.jp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7d7cea7d447db5e504aa92459f5baf63.jp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f1b38d5b4f3e9294da14520d4852d0f64.jp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7ba6acff850371eff904a33e1ad62cf65.jp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a443d2947e69e0444cfbbfd9afc696166.jp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860dba0d9375449121510c584de29f067.jp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feae48a60de03a0cb6348207875f22d68.jp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9b35352a2893aaacd597fbfa66de1f869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95e7c551a2022f5333bd26344c144b37.jp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3bd15f2d49d2ed3d262ee4f4607d87670.jp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e1a90eada5cca917112bf22c9ec07d471.jp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566ea5b66f09776fa0442963d58c37572.jp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1ce71e9cd063ebc367e54f307372ea373.jp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886129b67b251e1789b317f2b39dc2974.jp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ae746ee9cfcfe2579c03a504473190975.jp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eaa0820950f8f5f2921b9e7371feea776.jp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6793e5d097191a3ae503fada4cc238377.jp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be5f8ffdbbd2791709a236ea0aedeaf78.jp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e638a6bf1fa9c5794aeef2a53096c5279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f0b5815ab5a85deb05df29194918efa8.jp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94d9dbc226e10e1cc3841d1c14f891a80.jp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4f56677d27976e46bd1f99a18a02bc781.jp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c6bdf1c734a2bab6fd67a8f86fc82e182.jp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4e13be9c714b33621d9b9fd9befbfac83.jp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23859f687caac95dcce724ef8c3ae4884.jpg"/>
</Relationships>

</file>

<file path=ppt/slides/_rels/slide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230d99fe79b96d44d08067c1d4a8aae85.jpg"/>
</Relationships>

</file>

<file path=ppt/slides/_rels/slide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fe6eb35a2ff541de1aa9bd45be2d64c86.jpg"/>
</Relationships>

</file>

<file path=ppt/slides/_rels/slide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d9a8d2be433ccbac7c318d2e244a34887.jpg"/>
</Relationships>

</file>

<file path=ppt/slides/_rels/slide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fa69e0b5e1f7c2d77b4840dd726356e88.jpg"/>
</Relationships>

</file>

<file path=ppt/slides/_rels/slide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56695f2d0e809c833f7e64fcd55a99589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431260c0eee074584fda4a40db5a7819.jpg"/>
</Relationships>

</file>

<file path=ppt/slides/_rels/slide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89ea79e37e1a0e20116eb721c9cd16b90.jpg"/>
</Relationships>

</file>

<file path=ppt/slides/_rels/slide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4ecbce1ea552dff8967e683338ed48491.jpg"/>
</Relationships>

</file>

<file path=ppt/slides/_rels/slide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59056b0713056008f0ad4246c16fa5092.jpg"/>
</Relationships>

</file>

<file path=ppt/slides/_rels/slide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ea40cfb468a46769e29afef40e5d85493.jpg"/>
</Relationships>

</file>

<file path=ppt/slides/_rels/slide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8e5b801a592324ba78551e86583773394.jpg"/>
</Relationships>

</file>

<file path=ppt/slides/_rels/slide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395063f5dea46756600a14b41d29d7095.jpg"/>
</Relationships>

</file>

<file path=ppt/slides/_rels/slide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bcfaa57436f85508e8c3151461467e796.jpg"/>
</Relationships>

</file>

<file path=ppt/slides/_rels/slide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85b77056bf284656768a3e032bc144497.jpg"/>
</Relationships>

</file>

<file path=ppt/slides/_rels/slide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f565fb7db4dc9fd120f969f37d87ab598.jpg"/>
</Relationships>

</file>

<file path=ppt/slides/_rels/slide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9132f944c8e8c0041a8f1c203abfe8999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34">
  <a:themeElements>
    <a:clrScheme name="Theme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34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34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212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2022-07-11T06:37:20Z</dcterms:created>
  <dcterms:modified xsi:type="dcterms:W3CDTF">2022-07-11T06:37:20Z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